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59" r:id="rId14"/>
    <p:sldId id="260" r:id="rId15"/>
    <p:sldId id="261" r:id="rId16"/>
    <p:sldId id="262" r:id="rId17"/>
    <p:sldId id="263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125" d="100"/>
          <a:sy n="125" d="100"/>
        </p:scale>
        <p:origin x="119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323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99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14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92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162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86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018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508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525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189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272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E6251-2874-3747-9CBF-B63B41FBFF2C}" type="datetimeFigureOut">
              <a:rPr lang="en-US" smtClean="0"/>
              <a:t>12/12/2013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1DDA0-73E5-8C41-BB6E-8ED092FF9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63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image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5" descr="image15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6" descr="image16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7" descr="image17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image4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image5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image6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image7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image8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8" descr="image18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9" descr="image1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2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0" descr="image20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1" descr="image2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2" descr="image22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3" descr="image23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4" descr="image24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5" descr="image25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6" descr="image26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7" descr="image27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8" descr="image28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9" descr="image2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3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0" descr="image30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image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image10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1" descr="image1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2" descr="image12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 descr="image13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 descr="image14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189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On-screen Show (4:3)</PresentationFormat>
  <Paragraphs>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Giant Thinkwell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CLUSIL WG-IMP - EoY 2013</dc:title>
  <dc:creator>(null) (null)</dc:creator>
  <cp:lastModifiedBy>Pascal Steichen</cp:lastModifiedBy>
  <cp:revision>3</cp:revision>
  <dcterms:created xsi:type="dcterms:W3CDTF">2013-12-12T11:52:27Z</dcterms:created>
  <dcterms:modified xsi:type="dcterms:W3CDTF">2013-12-12T14:31:41Z</dcterms:modified>
</cp:coreProperties>
</file>

<file path=docProps/thumbnail.jpeg>
</file>